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086100" cy="685800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23528" y="33265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148064" y="1628800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548680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44824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-1"/>
            <a:ext cx="2520280" cy="5600621"/>
          </a:xfrm>
          <a:prstGeom prst="rect">
            <a:avLst/>
          </a:prstGeom>
        </p:spPr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 cstate="print"/>
          <a:srcRect t="9395" r="2001" b="79000"/>
          <a:stretch>
            <a:fillRect/>
          </a:stretch>
        </p:blipFill>
        <p:spPr>
          <a:xfrm>
            <a:off x="2195736" y="5664183"/>
            <a:ext cx="4536504" cy="1193817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2520280" cy="5600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086100" cy="685800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0861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51520" y="213285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76056" y="1484784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348880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700808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086100" cy="6858000"/>
          </a:xfrm>
          <a:prstGeom prst="rect">
            <a:avLst/>
          </a:prstGeom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23528" y="573325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148064" y="5157192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5907227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373216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580112" y="0"/>
            <a:ext cx="3086100" cy="6858000"/>
            <a:chOff x="5580112" y="0"/>
            <a:chExt cx="3086100" cy="6858000"/>
          </a:xfrm>
        </p:grpSpPr>
        <p:pic>
          <p:nvPicPr>
            <p:cNvPr id="3" name="Рисунок 2" descr="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112" y="0"/>
              <a:ext cx="3086100" cy="6858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64288" y="1628800"/>
              <a:ext cx="1080120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83568" y="0"/>
            <a:ext cx="3086100" cy="6858000"/>
            <a:chOff x="683568" y="0"/>
            <a:chExt cx="3086100" cy="6858000"/>
          </a:xfrm>
        </p:grpSpPr>
        <p:pic>
          <p:nvPicPr>
            <p:cNvPr id="2" name="Рисунок 1" descr="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0"/>
              <a:ext cx="3086100" cy="6858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827584" y="3212976"/>
              <a:ext cx="720080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99592" y="4221088"/>
              <a:ext cx="1008112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27584" y="4653136"/>
              <a:ext cx="1080120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7584" y="6309320"/>
              <a:ext cx="792088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27584" y="2348880"/>
              <a:ext cx="1008112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7584" y="2636912"/>
              <a:ext cx="1008112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584" y="2924944"/>
              <a:ext cx="1008112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Стрелка вправо 3"/>
          <p:cNvSpPr/>
          <p:nvPr/>
        </p:nvSpPr>
        <p:spPr>
          <a:xfrm>
            <a:off x="251520" y="5589240"/>
            <a:ext cx="50405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1916832"/>
            <a:ext cx="50405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48064" y="1628800"/>
            <a:ext cx="50405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461665" cy="11695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Проверить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437112"/>
            <a:ext cx="461665" cy="11695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Проверить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76672"/>
            <a:ext cx="461665" cy="11695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Проверить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3086100" cy="6858000"/>
          </a:xfrm>
          <a:prstGeom prst="rect">
            <a:avLst/>
          </a:prstGeom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39552" y="3140968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3861048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465313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95536" y="573325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148064" y="393305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148064" y="5229200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148064" y="3140968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148064" y="2348880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148064" y="1556792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5907227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5373216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461665" cy="113992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Заполнить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2276872"/>
            <a:ext cx="461665" cy="113992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Заполнить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4860032" y="1628800"/>
            <a:ext cx="288032" cy="2448272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23528" y="3212976"/>
            <a:ext cx="216024" cy="1584176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11560" y="0"/>
            <a:ext cx="3086100" cy="6858000"/>
            <a:chOff x="611560" y="0"/>
            <a:chExt cx="3086100" cy="6858000"/>
          </a:xfrm>
        </p:grpSpPr>
        <p:pic>
          <p:nvPicPr>
            <p:cNvPr id="2" name="Рисунок 1" descr="1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0"/>
              <a:ext cx="3086100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267744" y="1700808"/>
              <a:ext cx="1008112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51520" y="1772816"/>
            <a:ext cx="50405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3284984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148064" y="4869160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48064" y="609329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3501008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085184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48680"/>
            <a:ext cx="461665" cy="11695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Проверить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3086100" cy="6858000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51520" y="3429000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2" y="4005064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3645024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293096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086100" cy="6858000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95536" y="5949280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2" y="6021288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941168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085184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652120" y="0"/>
            <a:ext cx="3086100" cy="6858000"/>
            <a:chOff x="5652120" y="0"/>
            <a:chExt cx="3086100" cy="6858000"/>
          </a:xfrm>
        </p:grpSpPr>
        <p:pic>
          <p:nvPicPr>
            <p:cNvPr id="3" name="Рисунок 2" descr="1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120" y="0"/>
              <a:ext cx="3086100" cy="6858000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5796136" y="2276872"/>
              <a:ext cx="2376264" cy="1080120"/>
              <a:chOff x="5796136" y="2276872"/>
              <a:chExt cx="2376264" cy="108012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5796136" y="2276872"/>
                <a:ext cx="2376264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796136" y="2996952"/>
                <a:ext cx="2376264" cy="360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30861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23528" y="6021288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292080" y="3933056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076056" y="2636912"/>
            <a:ext cx="50405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4784"/>
            <a:ext cx="461665" cy="11695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Проверить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85184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4149080"/>
            <a:ext cx="461665" cy="9507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Выбрать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Автопрофи 2</dc:creator>
  <cp:lastModifiedBy>5 STARS</cp:lastModifiedBy>
  <cp:revision>14</cp:revision>
  <dcterms:created xsi:type="dcterms:W3CDTF">2021-08-25T11:06:07Z</dcterms:created>
  <dcterms:modified xsi:type="dcterms:W3CDTF">2021-08-25T12:22:10Z</dcterms:modified>
</cp:coreProperties>
</file>